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308" r:id="rId3"/>
    <p:sldId id="309" r:id="rId4"/>
    <p:sldId id="310" r:id="rId5"/>
    <p:sldId id="311" r:id="rId6"/>
    <p:sldId id="312" r:id="rId7"/>
    <p:sldId id="31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7BD96A-A08B-431A-A097-96D418D2DAAB}">
          <p14:sldIdLst>
            <p14:sldId id="256"/>
            <p14:sldId id="308"/>
            <p14:sldId id="309"/>
            <p14:sldId id="310"/>
            <p14:sldId id="311"/>
            <p14:sldId id="312"/>
            <p14:sldId id="3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0876" autoAdjust="0"/>
  </p:normalViewPr>
  <p:slideViewPr>
    <p:cSldViewPr>
      <p:cViewPr varScale="1">
        <p:scale>
          <a:sx n="67" d="100"/>
          <a:sy n="67" d="100"/>
        </p:scale>
        <p:origin x="150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4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47846-CCCE-4AEC-B010-E4C27DE033E7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DACA6-C9D5-4D1C-BB29-AD14546A6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45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DACA6-C9D5-4D1C-BB29-AD14546A683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95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DACA6-C9D5-4D1C-BB29-AD14546A683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11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DACA6-C9D5-4D1C-BB29-AD14546A683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108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DACA6-C9D5-4D1C-BB29-AD14546A683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805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DACA6-C9D5-4D1C-BB29-AD14546A683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243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DACA6-C9D5-4D1C-BB29-AD14546A683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24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762000"/>
            <a:ext cx="8534400" cy="2466536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Mystic River</a:t>
            </a:r>
            <a:endParaRPr lang="en-US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20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Name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Institutional Affiliation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200000"/>
              </a:lnSpc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0"/>
            <a:ext cx="91440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Mystery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2658"/>
            <a:ext cx="9139844" cy="602534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300" dirty="0"/>
              <a:t>The film Mystic River as directed by Clint Eastwood presents a mystery story surrounding three friends Jimmy, Sean, and Dave</a:t>
            </a:r>
            <a:r>
              <a:rPr lang="en-US" sz="2300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The introduction where the boys play as the last ball falls to the gutter creates a mysterious feeling.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The discovery of wet concrete </a:t>
            </a:r>
            <a:r>
              <a:rPr lang="en-US" dirty="0" smtClean="0"/>
              <a:t>leads </a:t>
            </a:r>
            <a:r>
              <a:rPr lang="en-US" dirty="0"/>
              <a:t>the boys to </a:t>
            </a:r>
            <a:r>
              <a:rPr lang="en-US" dirty="0" smtClean="0"/>
              <a:t>writing their </a:t>
            </a:r>
            <a:r>
              <a:rPr lang="en-US" dirty="0"/>
              <a:t>names on </a:t>
            </a:r>
            <a:r>
              <a:rPr lang="en-US" dirty="0" smtClean="0"/>
              <a:t>it.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A suspicious man dressed as a police approaches the boys, grabbing and going with Doyle while expressing suspicious intentions.</a:t>
            </a:r>
            <a:endParaRPr lang="en-US" sz="2300" dirty="0" smtClean="0"/>
          </a:p>
        </p:txBody>
      </p:sp>
      <p:sp>
        <p:nvSpPr>
          <p:cNvPr id="4" name="AutoShape 2" descr="Image result for Images of how globalgiving helps children in pover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74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0"/>
            <a:ext cx="91440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Mystery Contd.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2658"/>
            <a:ext cx="9139844" cy="602534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300" dirty="0" smtClean="0"/>
              <a:t>Boyle is kidnapped where he is raped and molested by his abductors.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After four days disappearance he resurfaces after fighting for his freedom.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The story then shifts to 25 years later where the three are now grown but still affected by their past.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Jimmy has come out of jail, lost a wife, remarried and has set up a business.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Boyle is depressed and Sean is now working as a detective.</a:t>
            </a:r>
            <a:endParaRPr lang="en-US" sz="2300" dirty="0" smtClean="0"/>
          </a:p>
        </p:txBody>
      </p:sp>
      <p:sp>
        <p:nvSpPr>
          <p:cNvPr id="4" name="AutoShape 2" descr="Image result for Images of how globalgiving helps children in pover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00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0"/>
            <a:ext cx="91440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Mystery Contd.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2658"/>
            <a:ext cx="9139844" cy="602534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300" dirty="0" smtClean="0"/>
              <a:t>The murder of Katie is surrounded by great mystery.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The circumstances leading to her death are mysterious.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Brendan, Boyle, and Brendan’s father are considered the initial suspect.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It is also mysterious since the police and Savage brothers are allowed to conduct parallel investigations.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Investigations paint Boyle as the likely suspect and is eventually murdered after being forced to confess.</a:t>
            </a:r>
            <a:endParaRPr lang="en-US" sz="2300" dirty="0" smtClean="0"/>
          </a:p>
        </p:txBody>
      </p:sp>
      <p:sp>
        <p:nvSpPr>
          <p:cNvPr id="4" name="AutoShape 2" descr="Image result for Images of how globalgiving helps children in pover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2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0"/>
            <a:ext cx="91440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Mystery Contd.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2658"/>
            <a:ext cx="9139844" cy="602534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300" dirty="0" smtClean="0"/>
              <a:t>The police uncover crucial evidence that links Brendan’s father for the murder because of the gun used.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Brendan realizes that his brother murdered Kathie ending in a fight.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The police </a:t>
            </a:r>
            <a:r>
              <a:rPr lang="en-US" sz="2300" dirty="0" err="1" smtClean="0"/>
              <a:t>disharm</a:t>
            </a:r>
            <a:r>
              <a:rPr lang="en-US" sz="2300" dirty="0" smtClean="0"/>
              <a:t> the fighting boys and their confession settles the murder investigation.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Boyle is killed for a crime he didn’t commit and the wife is devastated.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It turns out that Jimmy was behind the murder of Brendan’s father and has been behind the anonymous $500 checks. </a:t>
            </a:r>
            <a:endParaRPr lang="en-US" sz="2300" dirty="0" smtClean="0"/>
          </a:p>
        </p:txBody>
      </p:sp>
      <p:sp>
        <p:nvSpPr>
          <p:cNvPr id="4" name="AutoShape 2" descr="Image result for Images of how globalgiving helps children in pover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98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0"/>
            <a:ext cx="91440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Element of Narrating the Story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2658"/>
            <a:ext cx="9139844" cy="602534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300" dirty="0" smtClean="0"/>
              <a:t>The story has used the element of place, time, setting and sound aesthetics to emphasize the mystery.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The story takes place between two time periods of around 30 years.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The soundtrack used in the transition of the various periods and what is about to occur creates an emotional feeling.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There is good use of sound and image to create a perfect setting of narrating the story.</a:t>
            </a:r>
          </a:p>
          <a:p>
            <a:pPr>
              <a:lnSpc>
                <a:spcPct val="200000"/>
              </a:lnSpc>
            </a:pPr>
            <a:r>
              <a:rPr lang="en-US" sz="2300" dirty="0" smtClean="0"/>
              <a:t>It also provides the perfect scenario of revealing character intentions.</a:t>
            </a:r>
            <a:endParaRPr lang="en-US" sz="2300" dirty="0" smtClean="0"/>
          </a:p>
        </p:txBody>
      </p:sp>
      <p:sp>
        <p:nvSpPr>
          <p:cNvPr id="4" name="AutoShape 2" descr="Image result for Images of how globalgiving helps children in pover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82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0"/>
            <a:ext cx="91440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2658"/>
            <a:ext cx="9139844" cy="602534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dirty="0"/>
              <a:t>Johnson, G. "Mystic River, film review." </a:t>
            </a:r>
            <a:r>
              <a:rPr lang="en-US" i="1" dirty="0"/>
              <a:t>Images Journal. URL: http://www. </a:t>
            </a:r>
            <a:r>
              <a:rPr lang="en-US" i="1" dirty="0" err="1"/>
              <a:t>imagesjournal</a:t>
            </a:r>
            <a:r>
              <a:rPr lang="en-US" i="1" dirty="0"/>
              <a:t>. com/2003/reviews/</a:t>
            </a:r>
            <a:r>
              <a:rPr lang="en-US" i="1" dirty="0" err="1"/>
              <a:t>mysticriver</a:t>
            </a:r>
            <a:r>
              <a:rPr lang="en-US" i="1" dirty="0"/>
              <a:t>/ (accessed Jan 29, 2007)</a:t>
            </a:r>
            <a:r>
              <a:rPr lang="en-US" dirty="0"/>
              <a:t> (</a:t>
            </a:r>
            <a:r>
              <a:rPr lang="en-US"/>
              <a:t>2003</a:t>
            </a:r>
            <a:r>
              <a:rPr lang="en-US" smtClean="0"/>
              <a:t>).</a:t>
            </a:r>
            <a:endParaRPr lang="en-US" dirty="0"/>
          </a:p>
        </p:txBody>
      </p:sp>
      <p:sp>
        <p:nvSpPr>
          <p:cNvPr id="4" name="AutoShape 2" descr="Image result for Images of how globalgiving helps children in pover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497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7458</TotalTime>
  <Words>428</Words>
  <Application>Microsoft Office PowerPoint</Application>
  <PresentationFormat>On-screen Show (4:3)</PresentationFormat>
  <Paragraphs>40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Constantia</vt:lpstr>
      <vt:lpstr>Times New Roman</vt:lpstr>
      <vt:lpstr>Wingdings 2</vt:lpstr>
      <vt:lpstr>Flow</vt:lpstr>
      <vt:lpstr> Mystic River</vt:lpstr>
      <vt:lpstr>The Mystery</vt:lpstr>
      <vt:lpstr>The Mystery Contd.</vt:lpstr>
      <vt:lpstr>The Mystery Contd.</vt:lpstr>
      <vt:lpstr>The Mystery Contd.</vt:lpstr>
      <vt:lpstr>Element of Narrating the Story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Participative Leadership in Medical Health Care</dc:title>
  <dc:creator>Admin</dc:creator>
  <cp:lastModifiedBy>Admin</cp:lastModifiedBy>
  <cp:revision>552</cp:revision>
  <dcterms:created xsi:type="dcterms:W3CDTF">2006-08-16T00:00:00Z</dcterms:created>
  <dcterms:modified xsi:type="dcterms:W3CDTF">2018-12-05T18:44:01Z</dcterms:modified>
</cp:coreProperties>
</file>